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67" r:id="rId14"/>
    <p:sldId id="268" r:id="rId15"/>
    <p:sldId id="278" r:id="rId16"/>
    <p:sldId id="269" r:id="rId17"/>
    <p:sldId id="270" r:id="rId18"/>
    <p:sldId id="271" r:id="rId19"/>
    <p:sldId id="277" r:id="rId20"/>
    <p:sldId id="279" r:id="rId21"/>
    <p:sldId id="280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ed HADANI" initials="MH" lastIdx="1" clrIdx="0">
    <p:extLst>
      <p:ext uri="{19B8F6BF-5375-455C-9EA6-DF929625EA0E}">
        <p15:presenceInfo xmlns:p15="http://schemas.microsoft.com/office/powerpoint/2012/main" userId="Mohammed HAD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4" autoAdjust="0"/>
  </p:normalViewPr>
  <p:slideViewPr>
    <p:cSldViewPr snapToGrid="0">
      <p:cViewPr>
        <p:scale>
          <a:sx n="75" d="100"/>
          <a:sy n="75" d="100"/>
        </p:scale>
        <p:origin x="1138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CO2</c:v>
                </c:pt>
              </c:strCache>
            </c:strRef>
          </c:tx>
          <c:spPr>
            <a:ln w="7302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2.7182818284590451</c:v>
                </c:pt>
                <c:pt idx="1">
                  <c:v>7.3890560989306504</c:v>
                </c:pt>
                <c:pt idx="2">
                  <c:v>20.085536923187668</c:v>
                </c:pt>
                <c:pt idx="3">
                  <c:v>54.598150033144236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4483536"/>
        <c:axId val="2024487344"/>
      </c:lineChart>
      <c:catAx>
        <c:axId val="202448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24487344"/>
        <c:crosses val="autoZero"/>
        <c:auto val="1"/>
        <c:lblAlgn val="ctr"/>
        <c:lblOffset val="100"/>
        <c:noMultiLvlLbl val="0"/>
      </c:catAx>
      <c:valAx>
        <c:axId val="2024487344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rgbClr val="00B050">
                  <a:alpha val="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24483536"/>
        <c:crosses val="autoZero"/>
        <c:crossBetween val="between"/>
      </c:valAx>
      <c:spPr>
        <a:noFill/>
        <a:ln w="34925">
          <a:solidFill>
            <a:schemeClr val="bg1">
              <a:alpha val="47000"/>
            </a:schemeClr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CO2</c:v>
                </c:pt>
              </c:strCache>
            </c:strRef>
          </c:tx>
          <c:spPr>
            <a:ln w="7302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2.7182818284590451</c:v>
                </c:pt>
                <c:pt idx="1">
                  <c:v>7.3890560989306504</c:v>
                </c:pt>
                <c:pt idx="2">
                  <c:v>20.085536923187668</c:v>
                </c:pt>
                <c:pt idx="3">
                  <c:v>54.598150033144236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4492240"/>
        <c:axId val="2024493328"/>
      </c:lineChart>
      <c:catAx>
        <c:axId val="202449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24493328"/>
        <c:crosses val="autoZero"/>
        <c:auto val="1"/>
        <c:lblAlgn val="ctr"/>
        <c:lblOffset val="100"/>
        <c:noMultiLvlLbl val="0"/>
      </c:catAx>
      <c:valAx>
        <c:axId val="2024493328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rgbClr val="00B050">
                  <a:alpha val="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24492240"/>
        <c:crosses val="autoZero"/>
        <c:crossBetween val="between"/>
      </c:valAx>
      <c:spPr>
        <a:noFill/>
        <a:ln w="34925">
          <a:solidFill>
            <a:schemeClr val="bg1">
              <a:alpha val="47000"/>
            </a:schemeClr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55DDF8D0-1755-40F5-A973-1AD55B1F73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78563503-8E80-4F24-A4EE-97610B4A43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F9AAB-48AE-429A-B96F-5426C7344EB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997AB1A1-257F-4FC6-8E21-368C474903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B10D9976-7ABC-44E5-9671-032327804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9FD6E-02CD-4A8F-9FBD-3FEC0C30E75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634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81A59-318C-4347-87DB-A32BCEF7C284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970B6-F457-452D-8410-274B6FC6CC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911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70B6-F457-452D-8410-274B6FC6CC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96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70B6-F457-452D-8410-274B6FC6CC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508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70B6-F457-452D-8410-274B6FC6CC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54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70B6-F457-452D-8410-274B6FC6CC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78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70B6-F457-452D-8410-274B6FC6CC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34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44401E4-D9E4-4700-8E99-984AD1110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0FBA06C6-7CE2-4B14-A75D-661E5F646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1F2A144D-71D9-452C-96BF-1900EF85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EEC6-BEAB-446F-A271-1C1EDBC5A5E2}" type="datetime1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EF85CC40-6972-487A-93F6-D0D9E78F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C6FDE330-968E-4296-BC9B-4A73E4DB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07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55C2615-0A37-4758-A05A-6A7C98AE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78CB40D2-6461-42F3-A341-3B1C53E31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9C74A761-5552-4E59-97B9-108CD81C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85FB-67A0-45DA-B017-23FA5ECD44B7}" type="datetime1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677B050A-6DD2-4E90-A5DB-85C9536A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6EA7AFA7-4842-484B-8DD8-93198413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68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="" xmlns:a16="http://schemas.microsoft.com/office/drawing/2014/main" id="{5D59DD0D-D527-437F-8FD6-295192982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7C3298F2-30CF-40DC-AE01-26888E5A7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BBC1E269-A300-4EFC-B0FB-37A90945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DF1C-63E8-4A71-A3D3-59A72DBB9F8C}" type="datetime1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F7B18356-D13D-4931-809D-A0404212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AAEC074D-698E-4CEA-90B1-A86491E9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20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9CACB3F-AA5A-4025-931B-B723442E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98F2A702-3704-4F2E-945B-5BB01EC6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46A67D76-0750-4A7C-BEE2-4679BDCC5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E2FA-69A6-4413-928A-66DA6028A5D2}" type="datetime1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8B8B38AC-3147-40DC-9C00-C2D56042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CC67CFE8-23DF-467B-AA55-4E9DA26C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15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764601F-75D7-41E3-8A9C-856E0F3A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854FB889-165C-4EEB-B254-340FB89F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F1B71259-976A-4574-B11B-E3384120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32959-BE83-4C5C-BDB3-6F947123D5F9}" type="datetime1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EEB28A4F-ABE8-4D9F-8EFB-92775D67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CC30CDA2-C4D4-4CC5-BEB3-C140AD80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4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9C0F372-B1FA-4CA5-A60F-69F2132F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3612EFB-51B0-4F62-9B8F-8E9EB2F1F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63F39A17-4775-4D13-86C7-06F1D74E0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C8362601-303A-4B53-83A5-B3E96950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15E7-C468-4901-9ADD-81F8DAA8CC1D}" type="datetime1">
              <a:rPr lang="fr-FR" smtClean="0"/>
              <a:t>04/10/2020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B80C8809-0C87-4C1D-A695-8B5248E6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BBFFD9D6-6BC5-4049-90A1-C00D1911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340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8310BBA-E4A4-49A7-986D-BB9D3915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E16FCDA3-3139-42EF-89C5-54BC7293C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D34B381E-5956-43DD-A7E2-F23F32158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7FF58152-4B95-4C05-AE8B-5BE2EF717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="" xmlns:a16="http://schemas.microsoft.com/office/drawing/2014/main" id="{305BA888-EB20-4B38-966B-3237D9D0F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D84C75F6-AC18-4FBE-998E-F3A830E6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DD4D-48D7-4489-800D-71090B6342E8}" type="datetime1">
              <a:rPr lang="fr-FR" smtClean="0"/>
              <a:t>04/10/2020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01C1D9C2-C280-4470-B5D6-5F52D746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C4140D77-5E2C-487C-8BAF-4B72DC75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12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7C9D6025-9A53-44FB-BC35-C3500DC2F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22CC-C14E-4AE5-8D52-FBB91F43E8F5}" type="datetime1">
              <a:rPr lang="fr-FR" smtClean="0"/>
              <a:t>04/10/2020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B96F76B9-7279-41F0-8AE0-8F1E2C33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BB4CB7-D414-41F3-894B-F5DB78E31B60}"/>
              </a:ext>
            </a:extLst>
          </p:cNvPr>
          <p:cNvSpPr/>
          <p:nvPr userDrawn="1"/>
        </p:nvSpPr>
        <p:spPr>
          <a:xfrm>
            <a:off x="9964420" y="877611"/>
            <a:ext cx="2227580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="" xmlns:a16="http://schemas.microsoft.com/office/drawing/2014/main" id="{78310BBA-E4A4-49A7-986D-BB9D3915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180" y="99735"/>
            <a:ext cx="9227820" cy="800735"/>
          </a:xfrm>
        </p:spPr>
        <p:txBody>
          <a:bodyPr>
            <a:noAutofit/>
          </a:bodyPr>
          <a:lstStyle>
            <a:lvl1pPr marL="0" algn="r" defTabSz="914400" rtl="0" eaLnBrk="1" latinLnBrk="0" hangingPunct="1">
              <a:defRPr lang="fr-FR" sz="54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E8D50014-CB59-4FFE-AE5B-679CF8E5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060" y="6356349"/>
            <a:ext cx="70866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89CB03F-B87E-4348-AE3E-C18BB93F457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75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23BE44F8-36C3-4D39-ACE2-C7AE6862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052A-10F2-4A7E-AC05-B0BA6BA0301D}" type="datetime1">
              <a:rPr lang="fr-FR" smtClean="0"/>
              <a:t>04/10/2020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2E81A2B4-8F31-4E59-B889-CB86B69B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ADA9B1F9-941B-42F9-8758-9C44035B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62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2B25BEA-8E5A-4FA2-87D1-C4F0C8EE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F20494AE-32C4-4975-A126-78DAFAF7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184F04CF-9E96-43B7-AFF1-CB301194D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9134B704-AE04-4EB0-A9F5-ABD9D5DC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6D6A-7573-48D4-AD48-30CCA85FC760}" type="datetime1">
              <a:rPr lang="fr-FR" smtClean="0"/>
              <a:t>04/10/2020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D59F2CBE-0BC1-40DC-AB1A-B2D92885C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968568E9-CF12-4C60-9C3D-CEF1425D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75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736B381-48FE-423A-821B-BD74452F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="" xmlns:a16="http://schemas.microsoft.com/office/drawing/2014/main" id="{F49E6CCB-F72C-468C-BBBE-A8E3FDAD0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B1CD6214-8F98-4CF2-B9FF-293A29D33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214AEF13-627D-4E7A-9FF6-C9DFA459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C286-3BFE-4299-A6C1-2960D3BDBBBC}" type="datetime1">
              <a:rPr lang="fr-FR" smtClean="0"/>
              <a:t>04/10/2020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F43DEA93-1BC2-48FD-AB5C-FC94FB8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6EA63FCB-7B8B-4F0F-AAF0-DFB894FB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9CB03F-B87E-4348-AE3E-C18BB93F45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05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="" xmlns:a16="http://schemas.microsoft.com/office/drawing/2014/main" id="{CA402E86-7006-4002-B943-42A49894E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" b="6123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E736148-C830-41E5-8132-0454A90C17E2}"/>
              </a:ext>
            </a:extLst>
          </p:cNvPr>
          <p:cNvSpPr/>
          <p:nvPr userDrawn="1"/>
        </p:nvSpPr>
        <p:spPr>
          <a:xfrm>
            <a:off x="-12972" y="1"/>
            <a:ext cx="12204972" cy="6858000"/>
          </a:xfrm>
          <a:prstGeom prst="rect">
            <a:avLst/>
          </a:prstGeom>
          <a:solidFill>
            <a:schemeClr val="dk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CE9BAB6B-8BB7-447C-8BEA-624B5FE8A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FE301C00-2F81-4B94-A073-FBCC83FBE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A05EC72C-FF1F-4BB5-9F61-4DB0C2DEA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02405-1D1C-4947-8D87-838991C6E1EC}" type="datetime1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C5B6C91F-1CBB-49E4-B697-B7ED82CD2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Espace réservé du numéro de diapositive 4">
            <a:extLst>
              <a:ext uri="{FF2B5EF4-FFF2-40B4-BE49-F238E27FC236}">
                <a16:creationId xmlns="" xmlns:a16="http://schemas.microsoft.com/office/drawing/2014/main" id="{E8D50014-CB59-4FFE-AE5B-679CF8E5D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8060" y="6356349"/>
            <a:ext cx="70866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89CB03F-B87E-4348-AE3E-C18BB93F457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245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air-pollution" TargetMode="External"/><Relationship Id="rId2" Type="http://schemas.openxmlformats.org/officeDocument/2006/relationships/hyperlink" Target="https://www.respire-asso.org/dioxyde-de-carbone-co2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esrl.noaa.gov/gmd/ccgg/trends/data.html" TargetMode="External"/><Relationship Id="rId4" Type="http://schemas.openxmlformats.org/officeDocument/2006/relationships/hyperlink" Target="https://ourworldindata.org/atmospheric-concentratio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E134DBD-4367-4D61-B964-EBE1F42CBB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1"/>
          <a:stretch/>
        </p:blipFill>
        <p:spPr>
          <a:xfrm>
            <a:off x="-1" y="0"/>
            <a:ext cx="12192001" cy="6927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50870EB-5D09-42ED-AB78-84372DE51848}"/>
              </a:ext>
            </a:extLst>
          </p:cNvPr>
          <p:cNvSpPr/>
          <p:nvPr/>
        </p:nvSpPr>
        <p:spPr>
          <a:xfrm>
            <a:off x="-12972" y="0"/>
            <a:ext cx="12204972" cy="6858000"/>
          </a:xfrm>
          <a:prstGeom prst="rect">
            <a:avLst/>
          </a:prstGeom>
          <a:solidFill>
            <a:schemeClr val="dk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E1F4301F-30A9-46AA-ABE8-3D6D748718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57"/>
            <a:ext cx="2107096" cy="22173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398C781B-74B1-47A6-9319-14232FCB678D}"/>
              </a:ext>
            </a:extLst>
          </p:cNvPr>
          <p:cNvSpPr txBox="1"/>
          <p:nvPr/>
        </p:nvSpPr>
        <p:spPr>
          <a:xfrm>
            <a:off x="4592872" y="4817490"/>
            <a:ext cx="63418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AcTree </a:t>
            </a:r>
            <a:r>
              <a:rPr lang="en-US" sz="3200" b="1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Take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step and let the future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immortalize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your actions</a:t>
            </a:r>
            <a:endParaRPr lang="en-US" sz="3200" b="1" i="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DC77315-FD94-4520-B1A0-3E0CF2E3D9E0}"/>
              </a:ext>
            </a:extLst>
          </p:cNvPr>
          <p:cNvSpPr/>
          <p:nvPr/>
        </p:nvSpPr>
        <p:spPr>
          <a:xfrm rot="5400000">
            <a:off x="5523846" y="4502769"/>
            <a:ext cx="68894" cy="17916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D565DB43-51C2-4E01-8EC4-AF647E0D7D44}"/>
              </a:ext>
            </a:extLst>
          </p:cNvPr>
          <p:cNvSpPr txBox="1"/>
          <p:nvPr/>
        </p:nvSpPr>
        <p:spPr>
          <a:xfrm>
            <a:off x="9167191" y="6304506"/>
            <a:ext cx="5774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Team: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EMIcatronic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37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10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201" r="9672"/>
          <a:stretch/>
        </p:blipFill>
        <p:spPr>
          <a:xfrm>
            <a:off x="2570479" y="1188719"/>
            <a:ext cx="6855461" cy="4259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78" y="900470"/>
            <a:ext cx="9100703" cy="681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7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11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130"/>
          <a:stretch/>
        </p:blipFill>
        <p:spPr>
          <a:xfrm>
            <a:off x="2606400" y="1213200"/>
            <a:ext cx="6781800" cy="4244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78" y="900470"/>
            <a:ext cx="9100703" cy="681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12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" r="9666"/>
          <a:stretch/>
        </p:blipFill>
        <p:spPr>
          <a:xfrm>
            <a:off x="2606400" y="1213200"/>
            <a:ext cx="6827160" cy="4251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78" y="900470"/>
            <a:ext cx="9100703" cy="681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13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3" t="31925" r="71000" b="7926"/>
          <a:stretch/>
        </p:blipFill>
        <p:spPr>
          <a:xfrm>
            <a:off x="655320" y="1106190"/>
            <a:ext cx="4311381" cy="5044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11" t="31631" r="71257" b="12847"/>
          <a:stretch/>
        </p:blipFill>
        <p:spPr>
          <a:xfrm>
            <a:off x="6827520" y="1126331"/>
            <a:ext cx="4311381" cy="500415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5424" y="2115312"/>
            <a:ext cx="2023872" cy="5364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ounded Rectangle 10"/>
          <p:cNvSpPr/>
          <p:nvPr/>
        </p:nvSpPr>
        <p:spPr>
          <a:xfrm>
            <a:off x="9076936" y="2257044"/>
            <a:ext cx="2023872" cy="5364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5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14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9378"/>
          <a:stretch/>
        </p:blipFill>
        <p:spPr>
          <a:xfrm>
            <a:off x="2606401" y="1213200"/>
            <a:ext cx="6805824" cy="42244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78" y="900470"/>
            <a:ext cx="9100703" cy="681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15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288"/>
          <a:stretch/>
        </p:blipFill>
        <p:spPr>
          <a:xfrm>
            <a:off x="2598421" y="1226821"/>
            <a:ext cx="7040879" cy="4226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78" y="900470"/>
            <a:ext cx="9100703" cy="681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37" y="1558186"/>
            <a:ext cx="5255245" cy="3685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7" y="1203960"/>
            <a:ext cx="5206321" cy="4393490"/>
          </a:xfrm>
          <a:prstGeom prst="rect">
            <a:avLst/>
          </a:prstGeom>
        </p:spPr>
      </p:pic>
      <p:sp>
        <p:nvSpPr>
          <p:cNvPr id="7" name="Slide Number Placeholder 1"/>
          <p:cNvSpPr txBox="1">
            <a:spLocks/>
          </p:cNvSpPr>
          <p:nvPr/>
        </p:nvSpPr>
        <p:spPr>
          <a:xfrm>
            <a:off x="11148060" y="6356349"/>
            <a:ext cx="70866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2" y="2628900"/>
            <a:ext cx="7946714" cy="212293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399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IMPACT</a:t>
            </a:r>
            <a:endParaRPr lang="fr-FR" dirty="0"/>
          </a:p>
        </p:txBody>
      </p:sp>
      <p:sp>
        <p:nvSpPr>
          <p:cNvPr id="14" name="Rounded Rectangle 13"/>
          <p:cNvSpPr/>
          <p:nvPr/>
        </p:nvSpPr>
        <p:spPr>
          <a:xfrm>
            <a:off x="6022513" y="900470"/>
            <a:ext cx="106680" cy="561594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 rot="5400000">
            <a:off x="6043090" y="2682440"/>
            <a:ext cx="106680" cy="20520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Left Brace 17"/>
          <p:cNvSpPr/>
          <p:nvPr/>
        </p:nvSpPr>
        <p:spPr>
          <a:xfrm>
            <a:off x="7789233" y="2714401"/>
            <a:ext cx="490767" cy="1988076"/>
          </a:xfrm>
          <a:prstGeom prst="leftBrace">
            <a:avLst>
              <a:gd name="adj1" fmla="val 98816"/>
              <a:gd name="adj2" fmla="val 50000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Left Brace 18"/>
          <p:cNvSpPr/>
          <p:nvPr/>
        </p:nvSpPr>
        <p:spPr>
          <a:xfrm rot="10800000">
            <a:off x="3907555" y="2821081"/>
            <a:ext cx="508549" cy="1881396"/>
          </a:xfrm>
          <a:prstGeom prst="leftBrace">
            <a:avLst>
              <a:gd name="adj1" fmla="val 98816"/>
              <a:gd name="adj2" fmla="val 50000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70" y="3145380"/>
            <a:ext cx="1126120" cy="1126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16" y="3145040"/>
            <a:ext cx="1126800" cy="1126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0201" y="4461238"/>
            <a:ext cx="3395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 err="1">
                <a:solidFill>
                  <a:schemeClr val="bg1"/>
                </a:solidFill>
                <a:latin typeface="Josefin Sans"/>
              </a:rPr>
              <a:t>Sustaining</a:t>
            </a:r>
            <a:r>
              <a:rPr lang="fr-FR" sz="2400" b="1" dirty="0">
                <a:solidFill>
                  <a:schemeClr val="bg1"/>
                </a:solidFill>
                <a:latin typeface="Josefin Sans"/>
              </a:rPr>
              <a:t> The </a:t>
            </a:r>
            <a:r>
              <a:rPr lang="fr-FR" sz="2400" b="1" dirty="0" err="1">
                <a:solidFill>
                  <a:schemeClr val="bg1"/>
                </a:solidFill>
                <a:latin typeface="Josefin Sans"/>
              </a:rPr>
              <a:t>Planet</a:t>
            </a:r>
            <a:endParaRPr lang="fr-FR" sz="2400" b="1" i="0" dirty="0">
              <a:solidFill>
                <a:schemeClr val="bg1"/>
              </a:solidFill>
              <a:effectLst/>
              <a:latin typeface="Josefin San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9968" y="2590248"/>
            <a:ext cx="2454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 smtClean="0">
                <a:solidFill>
                  <a:schemeClr val="bg1"/>
                </a:solidFill>
                <a:latin typeface="Josefin Sans"/>
              </a:rPr>
              <a:t>Lowering</a:t>
            </a:r>
            <a:r>
              <a:rPr lang="fr-FR" sz="2400" b="1" dirty="0" smtClean="0">
                <a:solidFill>
                  <a:schemeClr val="bg1"/>
                </a:solidFill>
                <a:latin typeface="Josefin Sans"/>
              </a:rPr>
              <a:t> CO2</a:t>
            </a:r>
            <a:endParaRPr lang="fr-FR" sz="2400" b="1" i="0" dirty="0">
              <a:solidFill>
                <a:schemeClr val="bg1"/>
              </a:solidFill>
              <a:effectLst/>
              <a:latin typeface="Josefin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99341" y="2450022"/>
            <a:ext cx="3139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 err="1">
                <a:solidFill>
                  <a:schemeClr val="bg1"/>
                </a:solidFill>
                <a:latin typeface="Josefin Sans"/>
              </a:rPr>
              <a:t>Awareness</a:t>
            </a:r>
            <a:r>
              <a:rPr lang="fr-FR" sz="2400" b="1" dirty="0">
                <a:solidFill>
                  <a:schemeClr val="bg1"/>
                </a:solidFill>
                <a:latin typeface="Josefin Sans"/>
              </a:rPr>
              <a:t> &amp; </a:t>
            </a:r>
            <a:r>
              <a:rPr lang="fr-FR" sz="2400" b="1" dirty="0" err="1">
                <a:solidFill>
                  <a:schemeClr val="bg1"/>
                </a:solidFill>
                <a:latin typeface="Josefin Sans"/>
              </a:rPr>
              <a:t>Health</a:t>
            </a:r>
            <a:endParaRPr lang="fr-FR" sz="2400" b="1" i="0" dirty="0">
              <a:solidFill>
                <a:schemeClr val="bg1"/>
              </a:solidFill>
              <a:effectLst/>
              <a:latin typeface="Josefin San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3743" y="4461239"/>
            <a:ext cx="2133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 err="1">
                <a:solidFill>
                  <a:schemeClr val="bg1"/>
                </a:solidFill>
                <a:latin typeface="Josefin Sans"/>
              </a:rPr>
              <a:t>Communities</a:t>
            </a:r>
            <a:endParaRPr lang="fr-FR" sz="2400" b="1" i="0" dirty="0">
              <a:solidFill>
                <a:schemeClr val="bg1"/>
              </a:solidFill>
              <a:effectLst/>
              <a:latin typeface="Josefi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17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VISION</a:t>
            </a: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20" name="Image 6">
            <a:extLst>
              <a:ext uri="{FF2B5EF4-FFF2-40B4-BE49-F238E27FC236}">
                <a16:creationId xmlns:a16="http://schemas.microsoft.com/office/drawing/2014/main" xmlns="" id="{214D51B9-16E3-4115-8ADF-9A8F3C342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403" y="608702"/>
            <a:ext cx="6249298" cy="6249298"/>
          </a:xfrm>
          <a:prstGeom prst="rect">
            <a:avLst/>
          </a:prstGeom>
        </p:spPr>
      </p:pic>
      <p:grpSp>
        <p:nvGrpSpPr>
          <p:cNvPr id="25" name="Groupe 10">
            <a:extLst>
              <a:ext uri="{FF2B5EF4-FFF2-40B4-BE49-F238E27FC236}">
                <a16:creationId xmlns:a16="http://schemas.microsoft.com/office/drawing/2014/main" xmlns="" id="{A2EAFAB9-CEEF-47A5-8059-C2A773DD21DC}"/>
              </a:ext>
            </a:extLst>
          </p:cNvPr>
          <p:cNvGrpSpPr/>
          <p:nvPr/>
        </p:nvGrpSpPr>
        <p:grpSpPr>
          <a:xfrm>
            <a:off x="3657103" y="1160959"/>
            <a:ext cx="7841973" cy="5789982"/>
            <a:chOff x="3008107" y="1069435"/>
            <a:chExt cx="9236902" cy="6815415"/>
          </a:xfrm>
        </p:grpSpPr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xmlns="" id="{C3F04981-F890-4FA7-9A9F-1F67D0F42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7" r="2346"/>
            <a:stretch/>
          </p:blipFill>
          <p:spPr>
            <a:xfrm>
              <a:off x="4114469" y="1394033"/>
              <a:ext cx="7010400" cy="4205452"/>
            </a:xfrm>
            <a:prstGeom prst="rect">
              <a:avLst/>
            </a:prstGeom>
          </p:spPr>
        </p:pic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xmlns="" id="{D1211D1E-0E3A-4D95-A529-88B0F7FD2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8107" y="1069435"/>
              <a:ext cx="9236902" cy="6815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3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Rainforest Fires: Everything You Need to Know | College of Natural  Resources 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" y="2387600"/>
            <a:ext cx="702958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rainforest fires are breaking records, darkening sky in Brazil -  Business Insi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5" y="1915550"/>
            <a:ext cx="6650382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51" y="1310640"/>
            <a:ext cx="5942321" cy="3960000"/>
          </a:xfrm>
          <a:prstGeom prst="rect">
            <a:avLst/>
          </a:prstGeom>
        </p:spPr>
      </p:pic>
      <p:pic>
        <p:nvPicPr>
          <p:cNvPr id="1030" name="Picture 6" descr="Apocalyptic Scenes in Australia as Fires Turn Skies Blood Red - The New  York Tim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45" y="539260"/>
            <a:ext cx="594145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ct Check: Truth behind images of animals engulfed in Amazon rainforest  fi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" y="284480"/>
            <a:ext cx="11379668" cy="639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57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>
                <a:solidFill>
                  <a:schemeClr val="bg1"/>
                </a:solidFill>
              </a:rPr>
              <a:t>OUR TEAM</a:t>
            </a:r>
            <a:endParaRPr lang="fr-FR" dirty="0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xmlns="" id="{E787DD74-1DF2-492F-8506-C5E2FE704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51" y="3965011"/>
            <a:ext cx="2160989" cy="2160989"/>
          </a:xfrm>
          <a:prstGeom prst="rect">
            <a:avLst/>
          </a:prstGeom>
        </p:spPr>
      </p:pic>
      <p:sp>
        <p:nvSpPr>
          <p:cNvPr id="60" name="Google Shape;766;p14">
            <a:extLst>
              <a:ext uri="{FF2B5EF4-FFF2-40B4-BE49-F238E27FC236}">
                <a16:creationId xmlns:a16="http://schemas.microsoft.com/office/drawing/2014/main" xmlns="" id="{CA6C14BD-BA88-418A-ACE9-3E3DBF91E76D}"/>
              </a:ext>
            </a:extLst>
          </p:cNvPr>
          <p:cNvSpPr txBox="1">
            <a:spLocks/>
          </p:cNvSpPr>
          <p:nvPr/>
        </p:nvSpPr>
        <p:spPr>
          <a:xfrm>
            <a:off x="2027095" y="5603254"/>
            <a:ext cx="5588400" cy="101290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Arial "/>
              </a:rPr>
              <a:t>JNIDAR Loubna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1" name="Google Shape;766;p14">
            <a:extLst>
              <a:ext uri="{FF2B5EF4-FFF2-40B4-BE49-F238E27FC236}">
                <a16:creationId xmlns:a16="http://schemas.microsoft.com/office/drawing/2014/main" xmlns="" id="{2C3F1D5F-CF94-4583-AA47-ACAB5E4E3E46}"/>
              </a:ext>
            </a:extLst>
          </p:cNvPr>
          <p:cNvSpPr txBox="1">
            <a:spLocks/>
          </p:cNvSpPr>
          <p:nvPr/>
        </p:nvSpPr>
        <p:spPr>
          <a:xfrm>
            <a:off x="4748790" y="2582044"/>
            <a:ext cx="5588400" cy="101290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Arial "/>
              </a:rPr>
              <a:t>AIT BEN EL ARBI Anass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xmlns="" id="{95CDEB78-5348-415A-95A6-992C0F24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495" y="1195978"/>
            <a:ext cx="2160991" cy="2160991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xmlns="" id="{29622048-ED54-4B15-B0AA-141534570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57" y="1125682"/>
            <a:ext cx="2160991" cy="2160991"/>
          </a:xfrm>
          <a:prstGeom prst="rect">
            <a:avLst/>
          </a:prstGeom>
        </p:spPr>
      </p:pic>
      <p:sp>
        <p:nvSpPr>
          <p:cNvPr id="64" name="Google Shape;766;p14">
            <a:extLst>
              <a:ext uri="{FF2B5EF4-FFF2-40B4-BE49-F238E27FC236}">
                <a16:creationId xmlns:a16="http://schemas.microsoft.com/office/drawing/2014/main" xmlns="" id="{ECF1D4A4-8409-4F49-9954-7296355B6DC3}"/>
              </a:ext>
            </a:extLst>
          </p:cNvPr>
          <p:cNvSpPr txBox="1">
            <a:spLocks/>
          </p:cNvSpPr>
          <p:nvPr/>
        </p:nvSpPr>
        <p:spPr>
          <a:xfrm>
            <a:off x="7635093" y="2852330"/>
            <a:ext cx="5588400" cy="101290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Arial "/>
              </a:rPr>
              <a:t>ABERKA Soukaina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fr-FR" sz="1600" b="1" dirty="0">
              <a:solidFill>
                <a:schemeClr val="bg1"/>
              </a:solidFill>
            </a:endParaRP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xmlns="" id="{B65DBD45-4A05-4C30-A018-A25DF3E18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7156" y="4034724"/>
            <a:ext cx="2160990" cy="2160990"/>
          </a:xfrm>
          <a:prstGeom prst="rect">
            <a:avLst/>
          </a:prstGeom>
        </p:spPr>
      </p:pic>
      <p:sp>
        <p:nvSpPr>
          <p:cNvPr id="66" name="Google Shape;766;p14">
            <a:extLst>
              <a:ext uri="{FF2B5EF4-FFF2-40B4-BE49-F238E27FC236}">
                <a16:creationId xmlns:a16="http://schemas.microsoft.com/office/drawing/2014/main" xmlns="" id="{793FC819-1575-4582-9E79-6CE69D200788}"/>
              </a:ext>
            </a:extLst>
          </p:cNvPr>
          <p:cNvSpPr txBox="1">
            <a:spLocks/>
          </p:cNvSpPr>
          <p:nvPr/>
        </p:nvSpPr>
        <p:spPr>
          <a:xfrm>
            <a:off x="4834267" y="5655631"/>
            <a:ext cx="5588400" cy="101290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Arial "/>
              </a:rPr>
              <a:t>LALLEJ </a:t>
            </a:r>
            <a:r>
              <a:rPr lang="fr-FR" sz="1600" b="1" dirty="0" err="1">
                <a:solidFill>
                  <a:schemeClr val="bg1"/>
                </a:solidFill>
                <a:latin typeface="Arial "/>
              </a:rPr>
              <a:t>Najlae</a:t>
            </a:r>
            <a:endParaRPr lang="fr-FR" sz="1600" b="1" dirty="0">
              <a:solidFill>
                <a:schemeClr val="bg1"/>
              </a:solidFill>
              <a:latin typeface="Arial 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fr-FR" sz="1600" b="1" dirty="0">
              <a:solidFill>
                <a:schemeClr val="bg1"/>
              </a:solidFill>
            </a:endParaRP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xmlns="" id="{6E17220F-0F6A-4604-91D1-7F7E1AAE4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64" y="1173400"/>
            <a:ext cx="2160990" cy="2160990"/>
          </a:xfrm>
          <a:prstGeom prst="rect">
            <a:avLst/>
          </a:prstGeom>
        </p:spPr>
      </p:pic>
      <p:sp>
        <p:nvSpPr>
          <p:cNvPr id="68" name="Google Shape;766;p14">
            <a:extLst>
              <a:ext uri="{FF2B5EF4-FFF2-40B4-BE49-F238E27FC236}">
                <a16:creationId xmlns:a16="http://schemas.microsoft.com/office/drawing/2014/main" xmlns="" id="{45CCBC96-1840-4911-BF60-4FA61C53187D}"/>
              </a:ext>
            </a:extLst>
          </p:cNvPr>
          <p:cNvSpPr txBox="1">
            <a:spLocks/>
          </p:cNvSpPr>
          <p:nvPr/>
        </p:nvSpPr>
        <p:spPr>
          <a:xfrm>
            <a:off x="1995059" y="2795988"/>
            <a:ext cx="5588400" cy="101290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bg1"/>
                </a:solidFill>
                <a:latin typeface="Arial "/>
              </a:rPr>
              <a:t>MASLOUHI Fadwa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fr-FR" sz="1200" b="1" dirty="0">
              <a:solidFill>
                <a:schemeClr val="bg1"/>
              </a:solidFill>
            </a:endParaRPr>
          </a:p>
        </p:txBody>
      </p:sp>
      <p:grpSp>
        <p:nvGrpSpPr>
          <p:cNvPr id="69" name="그룹 4">
            <a:extLst>
              <a:ext uri="{FF2B5EF4-FFF2-40B4-BE49-F238E27FC236}">
                <a16:creationId xmlns:a16="http://schemas.microsoft.com/office/drawing/2014/main" xmlns="" id="{188C8ED6-963B-4E69-98EA-C3606801FC1E}"/>
              </a:ext>
            </a:extLst>
          </p:cNvPr>
          <p:cNvGrpSpPr/>
          <p:nvPr/>
        </p:nvGrpSpPr>
        <p:grpSpPr>
          <a:xfrm>
            <a:off x="-12972" y="2720820"/>
            <a:ext cx="3495415" cy="2238106"/>
            <a:chOff x="2401342" y="248706"/>
            <a:chExt cx="5620059" cy="3598510"/>
          </a:xfrm>
          <a:solidFill>
            <a:schemeClr val="accent1"/>
          </a:solidFill>
        </p:grpSpPr>
        <p:sp>
          <p:nvSpPr>
            <p:cNvPr id="70" name="Oval 11">
              <a:extLst>
                <a:ext uri="{FF2B5EF4-FFF2-40B4-BE49-F238E27FC236}">
                  <a16:creationId xmlns:a16="http://schemas.microsoft.com/office/drawing/2014/main" xmlns="" id="{D9743BA8-12A7-439D-BCA5-A527DA5EBD93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Oval 11">
              <a:extLst>
                <a:ext uri="{FF2B5EF4-FFF2-40B4-BE49-F238E27FC236}">
                  <a16:creationId xmlns:a16="http://schemas.microsoft.com/office/drawing/2014/main" xmlns="" id="{B4F8A26D-C9B2-4B69-8238-8C6467BE4001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Oval 11">
              <a:extLst>
                <a:ext uri="{FF2B5EF4-FFF2-40B4-BE49-F238E27FC236}">
                  <a16:creationId xmlns:a16="http://schemas.microsoft.com/office/drawing/2014/main" xmlns="" id="{9F75380A-9857-49CA-BDDC-29E9FB1DE45E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Oval 11">
              <a:extLst>
                <a:ext uri="{FF2B5EF4-FFF2-40B4-BE49-F238E27FC236}">
                  <a16:creationId xmlns:a16="http://schemas.microsoft.com/office/drawing/2014/main" xmlns="" id="{718C7025-D01E-43ED-B753-71203284213E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11">
              <a:extLst>
                <a:ext uri="{FF2B5EF4-FFF2-40B4-BE49-F238E27FC236}">
                  <a16:creationId xmlns:a16="http://schemas.microsoft.com/office/drawing/2014/main" xmlns="" id="{7D9BCD93-AF58-4D3C-8F64-14AC1B5B807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Oval 11">
              <a:extLst>
                <a:ext uri="{FF2B5EF4-FFF2-40B4-BE49-F238E27FC236}">
                  <a16:creationId xmlns:a16="http://schemas.microsoft.com/office/drawing/2014/main" xmlns="" id="{50EE415B-B311-4651-A239-54EF6B45465C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Oval 11">
              <a:extLst>
                <a:ext uri="{FF2B5EF4-FFF2-40B4-BE49-F238E27FC236}">
                  <a16:creationId xmlns:a16="http://schemas.microsoft.com/office/drawing/2014/main" xmlns="" id="{D5F1672C-114A-4E0A-899A-820F7BFC525A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Oval 11">
              <a:extLst>
                <a:ext uri="{FF2B5EF4-FFF2-40B4-BE49-F238E27FC236}">
                  <a16:creationId xmlns:a16="http://schemas.microsoft.com/office/drawing/2014/main" xmlns="" id="{0F2326B3-972A-4D93-9403-1165D72C3FC6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Oval 11">
              <a:extLst>
                <a:ext uri="{FF2B5EF4-FFF2-40B4-BE49-F238E27FC236}">
                  <a16:creationId xmlns:a16="http://schemas.microsoft.com/office/drawing/2014/main" xmlns="" id="{59C4F2B2-E15F-4645-8966-19F2DECF5742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Oval 11">
              <a:extLst>
                <a:ext uri="{FF2B5EF4-FFF2-40B4-BE49-F238E27FC236}">
                  <a16:creationId xmlns:a16="http://schemas.microsoft.com/office/drawing/2014/main" xmlns="" id="{9DC40E2F-42F9-4F69-B938-8C4A804440FA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Oval 11">
              <a:extLst>
                <a:ext uri="{FF2B5EF4-FFF2-40B4-BE49-F238E27FC236}">
                  <a16:creationId xmlns:a16="http://schemas.microsoft.com/office/drawing/2014/main" xmlns="" id="{48F536C6-4A04-4140-AA9B-35D4334C10BD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Oval 11">
              <a:extLst>
                <a:ext uri="{FF2B5EF4-FFF2-40B4-BE49-F238E27FC236}">
                  <a16:creationId xmlns:a16="http://schemas.microsoft.com/office/drawing/2014/main" xmlns="" id="{356C7D1A-3A28-4094-A624-604FD4F57AFD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Oval 11">
              <a:extLst>
                <a:ext uri="{FF2B5EF4-FFF2-40B4-BE49-F238E27FC236}">
                  <a16:creationId xmlns:a16="http://schemas.microsoft.com/office/drawing/2014/main" xmlns="" id="{D270D362-1D2D-4A51-9F29-C8EE4AC179CF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Oval 11">
              <a:extLst>
                <a:ext uri="{FF2B5EF4-FFF2-40B4-BE49-F238E27FC236}">
                  <a16:creationId xmlns:a16="http://schemas.microsoft.com/office/drawing/2014/main" xmlns="" id="{F75A848D-21B4-4A66-9B78-F9F215B2C188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Oval 11">
              <a:extLst>
                <a:ext uri="{FF2B5EF4-FFF2-40B4-BE49-F238E27FC236}">
                  <a16:creationId xmlns:a16="http://schemas.microsoft.com/office/drawing/2014/main" xmlns="" id="{C2568D84-9C7A-4ADD-9191-DB1FB011AF1E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Oval 11">
              <a:extLst>
                <a:ext uri="{FF2B5EF4-FFF2-40B4-BE49-F238E27FC236}">
                  <a16:creationId xmlns:a16="http://schemas.microsoft.com/office/drawing/2014/main" xmlns="" id="{C600120C-4B99-43E6-8382-29EE141BED48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Oval 11">
              <a:extLst>
                <a:ext uri="{FF2B5EF4-FFF2-40B4-BE49-F238E27FC236}">
                  <a16:creationId xmlns:a16="http://schemas.microsoft.com/office/drawing/2014/main" xmlns="" id="{F497B799-BF09-4B15-9D88-F37B6C727AED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다리꼴 22">
              <a:extLst>
                <a:ext uri="{FF2B5EF4-FFF2-40B4-BE49-F238E27FC236}">
                  <a16:creationId xmlns:a16="http://schemas.microsoft.com/office/drawing/2014/main" xmlns="" id="{B764C75B-2088-4FB0-AAF1-EB9236C2E148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23">
            <a:extLst>
              <a:ext uri="{FF2B5EF4-FFF2-40B4-BE49-F238E27FC236}">
                <a16:creationId xmlns:a16="http://schemas.microsoft.com/office/drawing/2014/main" xmlns="" id="{DD3A01CA-AE18-44CB-B2A9-F1AA4E0A1733}"/>
              </a:ext>
            </a:extLst>
          </p:cNvPr>
          <p:cNvGrpSpPr/>
          <p:nvPr/>
        </p:nvGrpSpPr>
        <p:grpSpPr>
          <a:xfrm>
            <a:off x="1274811" y="1506196"/>
            <a:ext cx="783538" cy="1506193"/>
            <a:chOff x="5304862" y="-789923"/>
            <a:chExt cx="645890" cy="1241591"/>
          </a:xfrm>
        </p:grpSpPr>
        <p:grpSp>
          <p:nvGrpSpPr>
            <p:cNvPr id="89" name="그룹 24">
              <a:extLst>
                <a:ext uri="{FF2B5EF4-FFF2-40B4-BE49-F238E27FC236}">
                  <a16:creationId xmlns:a16="http://schemas.microsoft.com/office/drawing/2014/main" xmlns="" id="{A50C3882-1268-4F12-91F2-9BF0A2F197D2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94" name="이등변 삼각형 49">
                <a:extLst>
                  <a:ext uri="{FF2B5EF4-FFF2-40B4-BE49-F238E27FC236}">
                    <a16:creationId xmlns:a16="http://schemas.microsoft.com/office/drawing/2014/main" xmlns="" id="{412CE17D-0A28-43E7-B89D-26BE0767C926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자유형: 도형 30">
                <a:extLst>
                  <a:ext uri="{FF2B5EF4-FFF2-40B4-BE49-F238E27FC236}">
                    <a16:creationId xmlns:a16="http://schemas.microsoft.com/office/drawing/2014/main" xmlns="" id="{5075BE17-386E-49BF-BC10-6E49C65011F8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: 도형 31">
                <a:extLst>
                  <a:ext uri="{FF2B5EF4-FFF2-40B4-BE49-F238E27FC236}">
                    <a16:creationId xmlns:a16="http://schemas.microsoft.com/office/drawing/2014/main" xmlns="" id="{BC56E674-01E4-45E6-B8C7-6777BC60BCED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0" name="타원 25">
              <a:extLst>
                <a:ext uri="{FF2B5EF4-FFF2-40B4-BE49-F238E27FC236}">
                  <a16:creationId xmlns:a16="http://schemas.microsoft.com/office/drawing/2014/main" xmlns="" id="{4DE9621B-90A3-4307-9CDA-AD82E6DCA928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26">
              <a:extLst>
                <a:ext uri="{FF2B5EF4-FFF2-40B4-BE49-F238E27FC236}">
                  <a16:creationId xmlns:a16="http://schemas.microsoft.com/office/drawing/2014/main" xmlns="" id="{DEE2B887-E156-47F3-BFB2-E3BFAED91C41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: 도형 27">
              <a:extLst>
                <a:ext uri="{FF2B5EF4-FFF2-40B4-BE49-F238E27FC236}">
                  <a16:creationId xmlns:a16="http://schemas.microsoft.com/office/drawing/2014/main" xmlns="" id="{62DD7711-6548-4E69-8113-EF42589255B8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: 도형 28">
              <a:extLst>
                <a:ext uri="{FF2B5EF4-FFF2-40B4-BE49-F238E27FC236}">
                  <a16:creationId xmlns:a16="http://schemas.microsoft.com/office/drawing/2014/main" xmlns="" id="{262AE311-1C51-48F0-9B87-255BE28D0153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ZoneTexte 96">
            <a:extLst>
              <a:ext uri="{FF2B5EF4-FFF2-40B4-BE49-F238E27FC236}">
                <a16:creationId xmlns:a16="http://schemas.microsoft.com/office/drawing/2014/main" xmlns="" id="{D94D57F9-1264-480F-BB76-B2D8C95280D9}"/>
              </a:ext>
            </a:extLst>
          </p:cNvPr>
          <p:cNvSpPr txBox="1"/>
          <p:nvPr/>
        </p:nvSpPr>
        <p:spPr>
          <a:xfrm>
            <a:off x="538717" y="3750858"/>
            <a:ext cx="2567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 step and let the future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immortalize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actions.</a:t>
            </a:r>
            <a:endPara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xmlns="" id="{93E9A843-2A96-40EC-9A4F-F51CFF7C4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14" y="3996686"/>
            <a:ext cx="2160990" cy="2160990"/>
          </a:xfrm>
          <a:prstGeom prst="rect">
            <a:avLst/>
          </a:prstGeom>
        </p:spPr>
      </p:pic>
      <p:sp>
        <p:nvSpPr>
          <p:cNvPr id="99" name="Google Shape;766;p14">
            <a:extLst>
              <a:ext uri="{FF2B5EF4-FFF2-40B4-BE49-F238E27FC236}">
                <a16:creationId xmlns:a16="http://schemas.microsoft.com/office/drawing/2014/main" xmlns="" id="{31405ACF-DD90-438E-AAD1-269235C2B227}"/>
              </a:ext>
            </a:extLst>
          </p:cNvPr>
          <p:cNvSpPr txBox="1">
            <a:spLocks/>
          </p:cNvSpPr>
          <p:nvPr/>
        </p:nvSpPr>
        <p:spPr>
          <a:xfrm>
            <a:off x="7679440" y="5619549"/>
            <a:ext cx="5588400" cy="101290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Arial "/>
              </a:rPr>
              <a:t>HADANI Mohammed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45" name="Slide Number Placeholder 1"/>
          <p:cNvSpPr txBox="1">
            <a:spLocks/>
          </p:cNvSpPr>
          <p:nvPr/>
        </p:nvSpPr>
        <p:spPr>
          <a:xfrm>
            <a:off x="11148060" y="6356349"/>
            <a:ext cx="70866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20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SOURCES</a:t>
            </a:r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Rounded Rectangle 3"/>
          <p:cNvSpPr/>
          <p:nvPr/>
        </p:nvSpPr>
        <p:spPr>
          <a:xfrm>
            <a:off x="617220" y="1053338"/>
            <a:ext cx="9654540" cy="4983480"/>
          </a:xfrm>
          <a:prstGeom prst="roundRect">
            <a:avLst>
              <a:gd name="adj" fmla="val 7034"/>
            </a:avLst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9">
            <a:extLst>
              <a:ext uri="{FF2B5EF4-FFF2-40B4-BE49-F238E27FC236}">
                <a16:creationId xmlns="" xmlns:a16="http://schemas.microsoft.com/office/drawing/2014/main" id="{6F33BC53-CAE3-4544-B500-2C6BA90623AC}"/>
              </a:ext>
            </a:extLst>
          </p:cNvPr>
          <p:cNvSpPr txBox="1"/>
          <p:nvPr/>
        </p:nvSpPr>
        <p:spPr>
          <a:xfrm>
            <a:off x="1743582" y="1651081"/>
            <a:ext cx="833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https://www.respire-asso.org/dioxyde-de-carbone-co2/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6" name="Round Same Side Corner Rectangle 6">
            <a:extLst>
              <a:ext uri="{FF2B5EF4-FFF2-40B4-BE49-F238E27FC236}">
                <a16:creationId xmlns="" xmlns:a16="http://schemas.microsoft.com/office/drawing/2014/main" id="{D78DF659-9502-4ED8-9632-6E7B1AD4E123}"/>
              </a:ext>
            </a:extLst>
          </p:cNvPr>
          <p:cNvSpPr/>
          <p:nvPr/>
        </p:nvSpPr>
        <p:spPr>
          <a:xfrm rot="18865821">
            <a:off x="962624" y="1437565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ZoneTexte 13">
            <a:extLst>
              <a:ext uri="{FF2B5EF4-FFF2-40B4-BE49-F238E27FC236}">
                <a16:creationId xmlns="" xmlns:a16="http://schemas.microsoft.com/office/drawing/2014/main" id="{43C305B4-7613-417E-9A9C-DFD9577D001F}"/>
              </a:ext>
            </a:extLst>
          </p:cNvPr>
          <p:cNvSpPr txBox="1"/>
          <p:nvPr/>
        </p:nvSpPr>
        <p:spPr>
          <a:xfrm>
            <a:off x="1743582" y="2468064"/>
            <a:ext cx="833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https://ourworldindata.org/air-pollution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8" name="Round Same Side Corner Rectangle 6">
            <a:extLst>
              <a:ext uri="{FF2B5EF4-FFF2-40B4-BE49-F238E27FC236}">
                <a16:creationId xmlns="" xmlns:a16="http://schemas.microsoft.com/office/drawing/2014/main" id="{829D0CC2-BCCA-4D30-B002-6783A835749B}"/>
              </a:ext>
            </a:extLst>
          </p:cNvPr>
          <p:cNvSpPr/>
          <p:nvPr/>
        </p:nvSpPr>
        <p:spPr>
          <a:xfrm rot="18865821">
            <a:off x="962624" y="2254548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ZoneTexte 19">
            <a:extLst>
              <a:ext uri="{FF2B5EF4-FFF2-40B4-BE49-F238E27FC236}">
                <a16:creationId xmlns="" xmlns:a16="http://schemas.microsoft.com/office/drawing/2014/main" id="{F0C15971-8C5C-4098-80BD-71F54CA065E9}"/>
              </a:ext>
            </a:extLst>
          </p:cNvPr>
          <p:cNvSpPr txBox="1"/>
          <p:nvPr/>
        </p:nvSpPr>
        <p:spPr>
          <a:xfrm>
            <a:off x="1743582" y="3283468"/>
            <a:ext cx="833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https://ourworldindata.org/atmospheric-concentrations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0" name="Round Same Side Corner Rectangle 6">
            <a:extLst>
              <a:ext uri="{FF2B5EF4-FFF2-40B4-BE49-F238E27FC236}">
                <a16:creationId xmlns="" xmlns:a16="http://schemas.microsoft.com/office/drawing/2014/main" id="{C952F120-201C-42E0-91DF-7C276A527B41}"/>
              </a:ext>
            </a:extLst>
          </p:cNvPr>
          <p:cNvSpPr/>
          <p:nvPr/>
        </p:nvSpPr>
        <p:spPr>
          <a:xfrm rot="18865821">
            <a:off x="962624" y="306995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ZoneTexte 23">
            <a:extLst>
              <a:ext uri="{FF2B5EF4-FFF2-40B4-BE49-F238E27FC236}">
                <a16:creationId xmlns="" xmlns:a16="http://schemas.microsoft.com/office/drawing/2014/main" id="{9A69A030-0597-4EA5-AFFD-9718ED397B5B}"/>
              </a:ext>
            </a:extLst>
          </p:cNvPr>
          <p:cNvSpPr txBox="1"/>
          <p:nvPr/>
        </p:nvSpPr>
        <p:spPr>
          <a:xfrm>
            <a:off x="1743582" y="4067129"/>
            <a:ext cx="833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https://www.esrl.noaa.gov/gmd/ccgg/trends/data.html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2" name="Round Same Side Corner Rectangle 6">
            <a:extLst>
              <a:ext uri="{FF2B5EF4-FFF2-40B4-BE49-F238E27FC236}">
                <a16:creationId xmlns="" xmlns:a16="http://schemas.microsoft.com/office/drawing/2014/main" id="{6B3D8958-E39D-4CF1-A24B-9DAA75E5433C}"/>
              </a:ext>
            </a:extLst>
          </p:cNvPr>
          <p:cNvSpPr/>
          <p:nvPr/>
        </p:nvSpPr>
        <p:spPr>
          <a:xfrm rot="18865821">
            <a:off x="962624" y="3853613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ZoneTexte 31">
            <a:extLst>
              <a:ext uri="{FF2B5EF4-FFF2-40B4-BE49-F238E27FC236}">
                <a16:creationId xmlns="" xmlns:a16="http://schemas.microsoft.com/office/drawing/2014/main" id="{0AD90B9F-157B-4D6A-A760-D4A2E6BBBDC9}"/>
              </a:ext>
            </a:extLst>
          </p:cNvPr>
          <p:cNvSpPr txBox="1"/>
          <p:nvPr/>
        </p:nvSpPr>
        <p:spPr>
          <a:xfrm>
            <a:off x="1743582" y="4874913"/>
            <a:ext cx="833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https://ourworldindata.org/air-pollution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4" name="Round Same Side Corner Rectangle 6">
            <a:extLst>
              <a:ext uri="{FF2B5EF4-FFF2-40B4-BE49-F238E27FC236}">
                <a16:creationId xmlns="" xmlns:a16="http://schemas.microsoft.com/office/drawing/2014/main" id="{519CD0F0-A524-4F5B-8069-D8918F6A498C}"/>
              </a:ext>
            </a:extLst>
          </p:cNvPr>
          <p:cNvSpPr/>
          <p:nvPr/>
        </p:nvSpPr>
        <p:spPr>
          <a:xfrm rot="18865821">
            <a:off x="962624" y="4661397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5004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8160" y="1005840"/>
            <a:ext cx="8453120" cy="576707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 smtClean="0"/>
              <a:t>PROBLEM</a:t>
            </a:r>
            <a:endParaRPr lang="en-GB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1920240" y="115654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71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GB" dirty="0"/>
          </a:p>
        </p:txBody>
      </p:sp>
      <p:sp>
        <p:nvSpPr>
          <p:cNvPr id="15" name="자유형: 도형 36">
            <a:extLst>
              <a:ext uri="{FF2B5EF4-FFF2-40B4-BE49-F238E27FC236}">
                <a16:creationId xmlns="" xmlns:a16="http://schemas.microsoft.com/office/drawing/2014/main" id="{131CA253-93DA-4D10-AF36-3C0E801323E0}"/>
              </a:ext>
            </a:extLst>
          </p:cNvPr>
          <p:cNvSpPr/>
          <p:nvPr/>
        </p:nvSpPr>
        <p:spPr>
          <a:xfrm rot="1854967">
            <a:off x="2083962" y="195402"/>
            <a:ext cx="7824031" cy="4481840"/>
          </a:xfrm>
          <a:custGeom>
            <a:avLst/>
            <a:gdLst>
              <a:gd name="connsiteX0" fmla="*/ 6317827 w 6384745"/>
              <a:gd name="connsiteY0" fmla="*/ 0 h 3657374"/>
              <a:gd name="connsiteX1" fmla="*/ 6384745 w 6384745"/>
              <a:gd name="connsiteY1" fmla="*/ 50557 h 3657374"/>
              <a:gd name="connsiteX2" fmla="*/ 5172745 w 6384745"/>
              <a:gd name="connsiteY2" fmla="*/ 300515 h 3657374"/>
              <a:gd name="connsiteX3" fmla="*/ 4059342 w 6384745"/>
              <a:gd name="connsiteY3" fmla="*/ 677474 h 3657374"/>
              <a:gd name="connsiteX4" fmla="*/ 4400636 w 6384745"/>
              <a:gd name="connsiteY4" fmla="*/ 1824535 h 3657374"/>
              <a:gd name="connsiteX5" fmla="*/ 4396495 w 6384745"/>
              <a:gd name="connsiteY5" fmla="*/ 1831995 h 3657374"/>
              <a:gd name="connsiteX6" fmla="*/ 4742295 w 6384745"/>
              <a:gd name="connsiteY6" fmla="*/ 2918976 h 3657374"/>
              <a:gd name="connsiteX7" fmla="*/ 3716324 w 6384745"/>
              <a:gd name="connsiteY7" fmla="*/ 3526559 h 3657374"/>
              <a:gd name="connsiteX8" fmla="*/ 2923941 w 6384745"/>
              <a:gd name="connsiteY8" fmla="*/ 2659002 h 3657374"/>
              <a:gd name="connsiteX9" fmla="*/ 2916014 w 6384745"/>
              <a:gd name="connsiteY9" fmla="*/ 2659337 h 3657374"/>
              <a:gd name="connsiteX10" fmla="*/ 2043420 w 6384745"/>
              <a:gd name="connsiteY10" fmla="*/ 1840309 h 3657374"/>
              <a:gd name="connsiteX11" fmla="*/ 1223054 w 6384745"/>
              <a:gd name="connsiteY11" fmla="*/ 2525483 h 3657374"/>
              <a:gd name="connsiteX12" fmla="*/ 1207635 w 6384745"/>
              <a:gd name="connsiteY12" fmla="*/ 2680585 h 3657374"/>
              <a:gd name="connsiteX13" fmla="*/ 1209576 w 6384745"/>
              <a:gd name="connsiteY13" fmla="*/ 2680522 h 3657374"/>
              <a:gd name="connsiteX14" fmla="*/ 294736 w 6384745"/>
              <a:gd name="connsiteY14" fmla="*/ 3656865 h 3657374"/>
              <a:gd name="connsiteX15" fmla="*/ 12163 w 6384745"/>
              <a:gd name="connsiteY15" fmla="*/ 3623498 h 3657374"/>
              <a:gd name="connsiteX16" fmla="*/ 0 w 6384745"/>
              <a:gd name="connsiteY16" fmla="*/ 3619489 h 3657374"/>
              <a:gd name="connsiteX17" fmla="*/ 20206 w 6384745"/>
              <a:gd name="connsiteY17" fmla="*/ 3532917 h 3657374"/>
              <a:gd name="connsiteX18" fmla="*/ 35754 w 6384745"/>
              <a:gd name="connsiteY18" fmla="*/ 3538041 h 3657374"/>
              <a:gd name="connsiteX19" fmla="*/ 291855 w 6384745"/>
              <a:gd name="connsiteY19" fmla="*/ 3568282 h 3657374"/>
              <a:gd name="connsiteX20" fmla="*/ 1109199 w 6384745"/>
              <a:gd name="connsiteY20" fmla="*/ 2856686 h 3657374"/>
              <a:gd name="connsiteX21" fmla="*/ 1120779 w 6384745"/>
              <a:gd name="connsiteY21" fmla="*/ 2686554 h 3657374"/>
              <a:gd name="connsiteX22" fmla="*/ 1117395 w 6384745"/>
              <a:gd name="connsiteY22" fmla="*/ 2685764 h 3657374"/>
              <a:gd name="connsiteX23" fmla="*/ 1117170 w 6384745"/>
              <a:gd name="connsiteY23" fmla="*/ 2677170 h 3657374"/>
              <a:gd name="connsiteX24" fmla="*/ 1123225 w 6384745"/>
              <a:gd name="connsiteY24" fmla="*/ 2676706 h 3657374"/>
              <a:gd name="connsiteX25" fmla="*/ 2041651 w 6384745"/>
              <a:gd name="connsiteY25" fmla="*/ 1756459 h 3657374"/>
              <a:gd name="connsiteX26" fmla="*/ 2997869 w 6384745"/>
              <a:gd name="connsiteY26" fmla="*/ 2634756 h 3657374"/>
              <a:gd name="connsiteX27" fmla="*/ 3004992 w 6384745"/>
              <a:gd name="connsiteY27" fmla="*/ 2634455 h 3657374"/>
              <a:gd name="connsiteX28" fmla="*/ 3729114 w 6384745"/>
              <a:gd name="connsiteY28" fmla="*/ 3443670 h 3657374"/>
              <a:gd name="connsiteX29" fmla="*/ 4663465 w 6384745"/>
              <a:gd name="connsiteY29" fmla="*/ 2890345 h 3657374"/>
              <a:gd name="connsiteX30" fmla="*/ 4301973 w 6384745"/>
              <a:gd name="connsiteY30" fmla="*/ 1866380 h 3657374"/>
              <a:gd name="connsiteX31" fmla="*/ 4303980 w 6384745"/>
              <a:gd name="connsiteY31" fmla="*/ 1863056 h 3657374"/>
              <a:gd name="connsiteX32" fmla="*/ 3985172 w 6384745"/>
              <a:gd name="connsiteY32" fmla="*/ 638326 h 3657374"/>
              <a:gd name="connsiteX33" fmla="*/ 5061376 w 6384745"/>
              <a:gd name="connsiteY33" fmla="*/ 170051 h 3657374"/>
              <a:gd name="connsiteX34" fmla="*/ 5172781 w 6384745"/>
              <a:gd name="connsiteY34" fmla="*/ 209004 h 3657374"/>
              <a:gd name="connsiteX35" fmla="*/ 5175129 w 6384745"/>
              <a:gd name="connsiteY35" fmla="*/ 205328 h 3657374"/>
              <a:gd name="connsiteX36" fmla="*/ 6317827 w 6384745"/>
              <a:gd name="connsiteY36" fmla="*/ 0 h 365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384745" h="3657374">
                <a:moveTo>
                  <a:pt x="6317827" y="0"/>
                </a:moveTo>
                <a:lnTo>
                  <a:pt x="6384745" y="50557"/>
                </a:lnTo>
                <a:cubicBezTo>
                  <a:pt x="6099318" y="428355"/>
                  <a:pt x="5579572" y="532755"/>
                  <a:pt x="5172745" y="300515"/>
                </a:cubicBezTo>
                <a:cubicBezTo>
                  <a:pt x="4762196" y="110361"/>
                  <a:pt x="4272083" y="274413"/>
                  <a:pt x="4059342" y="677474"/>
                </a:cubicBezTo>
                <a:cubicBezTo>
                  <a:pt x="3842129" y="1089008"/>
                  <a:pt x="3993777" y="1598687"/>
                  <a:pt x="4400636" y="1824535"/>
                </a:cubicBezTo>
                <a:lnTo>
                  <a:pt x="4396495" y="1831995"/>
                </a:lnTo>
                <a:cubicBezTo>
                  <a:pt x="4744176" y="2071112"/>
                  <a:pt x="4888120" y="2517468"/>
                  <a:pt x="4742295" y="2918976"/>
                </a:cubicBezTo>
                <a:cubicBezTo>
                  <a:pt x="4589213" y="3340468"/>
                  <a:pt x="4159511" y="3594939"/>
                  <a:pt x="3716324" y="3526559"/>
                </a:cubicBezTo>
                <a:cubicBezTo>
                  <a:pt x="3280119" y="3459256"/>
                  <a:pt x="2950636" y="3097673"/>
                  <a:pt x="2923941" y="2659002"/>
                </a:cubicBezTo>
                <a:lnTo>
                  <a:pt x="2916014" y="2659337"/>
                </a:lnTo>
                <a:cubicBezTo>
                  <a:pt x="2896379" y="2194411"/>
                  <a:pt x="2508655" y="1830489"/>
                  <a:pt x="2043420" y="1840309"/>
                </a:cubicBezTo>
                <a:cubicBezTo>
                  <a:pt x="1636338" y="1848901"/>
                  <a:pt x="1300622" y="2140881"/>
                  <a:pt x="1223054" y="2525483"/>
                </a:cubicBezTo>
                <a:lnTo>
                  <a:pt x="1207635" y="2680585"/>
                </a:lnTo>
                <a:lnTo>
                  <a:pt x="1209576" y="2680522"/>
                </a:lnTo>
                <a:cubicBezTo>
                  <a:pt x="1226560" y="3202758"/>
                  <a:pt x="816972" y="3639882"/>
                  <a:pt x="294736" y="3656865"/>
                </a:cubicBezTo>
                <a:cubicBezTo>
                  <a:pt x="196817" y="3660050"/>
                  <a:pt x="101890" y="3648237"/>
                  <a:pt x="12163" y="3623498"/>
                </a:cubicBezTo>
                <a:lnTo>
                  <a:pt x="0" y="3619489"/>
                </a:lnTo>
                <a:lnTo>
                  <a:pt x="20206" y="3532917"/>
                </a:lnTo>
                <a:lnTo>
                  <a:pt x="35754" y="3538041"/>
                </a:lnTo>
                <a:cubicBezTo>
                  <a:pt x="117075" y="3560463"/>
                  <a:pt x="203109" y="3571168"/>
                  <a:pt x="291855" y="3568282"/>
                </a:cubicBezTo>
                <a:cubicBezTo>
                  <a:pt x="706004" y="3554814"/>
                  <a:pt x="1041986" y="3249809"/>
                  <a:pt x="1109199" y="2856686"/>
                </a:cubicBezTo>
                <a:lnTo>
                  <a:pt x="1120779" y="2686554"/>
                </a:lnTo>
                <a:lnTo>
                  <a:pt x="1117395" y="2685764"/>
                </a:lnTo>
                <a:lnTo>
                  <a:pt x="1117170" y="2677170"/>
                </a:lnTo>
                <a:lnTo>
                  <a:pt x="1123225" y="2676706"/>
                </a:lnTo>
                <a:cubicBezTo>
                  <a:pt x="1132317" y="2174296"/>
                  <a:pt x="1537053" y="1767111"/>
                  <a:pt x="2041651" y="1756459"/>
                </a:cubicBezTo>
                <a:cubicBezTo>
                  <a:pt x="2545448" y="1745826"/>
                  <a:pt x="2966468" y="2134321"/>
                  <a:pt x="2997869" y="2634756"/>
                </a:cubicBezTo>
                <a:lnTo>
                  <a:pt x="3004992" y="2634455"/>
                </a:lnTo>
                <a:cubicBezTo>
                  <a:pt x="3022224" y="3042476"/>
                  <a:pt x="3325505" y="3381396"/>
                  <a:pt x="3729114" y="3443670"/>
                </a:cubicBezTo>
                <a:cubicBezTo>
                  <a:pt x="4132722" y="3505944"/>
                  <a:pt x="4524054" y="3274197"/>
                  <a:pt x="4663465" y="2890345"/>
                </a:cubicBezTo>
                <a:cubicBezTo>
                  <a:pt x="4802877" y="2506492"/>
                  <a:pt x="4651475" y="2077630"/>
                  <a:pt x="4301973" y="1866380"/>
                </a:cubicBezTo>
                <a:lnTo>
                  <a:pt x="4303980" y="1863056"/>
                </a:lnTo>
                <a:cubicBezTo>
                  <a:pt x="3899505" y="1601560"/>
                  <a:pt x="3756996" y="1070628"/>
                  <a:pt x="3985172" y="638326"/>
                </a:cubicBezTo>
                <a:cubicBezTo>
                  <a:pt x="4193869" y="242924"/>
                  <a:pt x="4645658" y="56995"/>
                  <a:pt x="5061376" y="170051"/>
                </a:cubicBezTo>
                <a:cubicBezTo>
                  <a:pt x="5098993" y="180281"/>
                  <a:pt x="5136314" y="192959"/>
                  <a:pt x="5172781" y="209004"/>
                </a:cubicBezTo>
                <a:lnTo>
                  <a:pt x="5175129" y="205328"/>
                </a:lnTo>
                <a:cubicBezTo>
                  <a:pt x="5551266" y="445470"/>
                  <a:pt x="6048820" y="356066"/>
                  <a:pt x="63178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 rot="18896480">
            <a:off x="3126984" y="1835000"/>
            <a:ext cx="2070104" cy="1755246"/>
            <a:chOff x="2896121" y="2268705"/>
            <a:chExt cx="2070104" cy="1755246"/>
          </a:xfrm>
        </p:grpSpPr>
        <p:sp>
          <p:nvSpPr>
            <p:cNvPr id="11" name="Oval 9">
              <a:extLst>
                <a:ext uri="{FF2B5EF4-FFF2-40B4-BE49-F238E27FC236}">
                  <a16:creationId xmlns="" xmlns:a16="http://schemas.microsoft.com/office/drawing/2014/main" id="{869B61D4-26CF-47FC-9EC9-0C4494F1F214}"/>
                </a:ext>
              </a:extLst>
            </p:cNvPr>
            <p:cNvSpPr/>
            <p:nvPr/>
          </p:nvSpPr>
          <p:spPr>
            <a:xfrm rot="2643208">
              <a:off x="3210979" y="2268705"/>
              <a:ext cx="1755246" cy="17552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TextBox 21">
              <a:extLst>
                <a:ext uri="{FF2B5EF4-FFF2-40B4-BE49-F238E27FC236}">
                  <a16:creationId xmlns="" xmlns:a16="http://schemas.microsoft.com/office/drawing/2014/main" id="{A92AED4C-0FB6-464D-A922-6B8D6C13C40E}"/>
                </a:ext>
              </a:extLst>
            </p:cNvPr>
            <p:cNvSpPr txBox="1"/>
            <p:nvPr/>
          </p:nvSpPr>
          <p:spPr>
            <a:xfrm rot="2643208">
              <a:off x="2896121" y="3267925"/>
              <a:ext cx="1557259" cy="528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cs typeface="Arial" pitchFamily="34" charset="0"/>
                </a:rPr>
                <a:t>~5M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Rectangle 19">
              <a:extLst>
                <a:ext uri="{FF2B5EF4-FFF2-40B4-BE49-F238E27FC236}">
                  <a16:creationId xmlns="" xmlns:a16="http://schemas.microsoft.com/office/drawing/2014/main" id="{53BCEA18-BCEB-4DF6-B111-1BC81EDEF8C0}"/>
                </a:ext>
              </a:extLst>
            </p:cNvPr>
            <p:cNvSpPr/>
            <p:nvPr/>
          </p:nvSpPr>
          <p:spPr>
            <a:xfrm rot="2643208">
              <a:off x="3815452" y="2454710"/>
              <a:ext cx="911069" cy="1001455"/>
            </a:xfrm>
            <a:custGeom>
              <a:avLst/>
              <a:gdLst/>
              <a:ahLst/>
              <a:cxnLst/>
              <a:rect l="l" t="t" r="r" b="b"/>
              <a:pathLst>
                <a:path w="2926108" h="3216409">
                  <a:moveTo>
                    <a:pt x="1150286" y="2039882"/>
                  </a:moveTo>
                  <a:cubicBezTo>
                    <a:pt x="1216487" y="2110220"/>
                    <a:pt x="1249586" y="2238485"/>
                    <a:pt x="1348889" y="2250897"/>
                  </a:cubicBezTo>
                  <a:cubicBezTo>
                    <a:pt x="1452327" y="2213659"/>
                    <a:pt x="1530941" y="2147458"/>
                    <a:pt x="1597142" y="2052295"/>
                  </a:cubicBezTo>
                  <a:cubicBezTo>
                    <a:pt x="1634380" y="2030228"/>
                    <a:pt x="1712994" y="2049536"/>
                    <a:pt x="1721269" y="2072982"/>
                  </a:cubicBezTo>
                  <a:cubicBezTo>
                    <a:pt x="1533700" y="2362611"/>
                    <a:pt x="1615072" y="2763954"/>
                    <a:pt x="1568179" y="2830155"/>
                  </a:cubicBezTo>
                  <a:cubicBezTo>
                    <a:pt x="1391644" y="2965315"/>
                    <a:pt x="1231658" y="2893598"/>
                    <a:pt x="1063398" y="2925319"/>
                  </a:cubicBezTo>
                  <a:cubicBezTo>
                    <a:pt x="925479" y="2954282"/>
                    <a:pt x="820660" y="3107371"/>
                    <a:pt x="686879" y="3148747"/>
                  </a:cubicBezTo>
                  <a:cubicBezTo>
                    <a:pt x="536548" y="3184606"/>
                    <a:pt x="373804" y="3224602"/>
                    <a:pt x="215198" y="3214948"/>
                  </a:cubicBezTo>
                  <a:cubicBezTo>
                    <a:pt x="93829" y="3209431"/>
                    <a:pt x="71763" y="3046687"/>
                    <a:pt x="136584" y="2925318"/>
                  </a:cubicBezTo>
                  <a:cubicBezTo>
                    <a:pt x="168305" y="2828775"/>
                    <a:pt x="121415" y="2802571"/>
                    <a:pt x="107623" y="2710165"/>
                  </a:cubicBezTo>
                  <a:cubicBezTo>
                    <a:pt x="111150" y="2693172"/>
                    <a:pt x="127647" y="2691385"/>
                    <a:pt x="158288" y="2695563"/>
                  </a:cubicBezTo>
                  <a:lnTo>
                    <a:pt x="158288" y="2626239"/>
                  </a:lnTo>
                  <a:lnTo>
                    <a:pt x="266288" y="2626239"/>
                  </a:lnTo>
                  <a:lnTo>
                    <a:pt x="266288" y="2708276"/>
                  </a:lnTo>
                  <a:lnTo>
                    <a:pt x="307224" y="2711894"/>
                  </a:lnTo>
                  <a:lnTo>
                    <a:pt x="307224" y="2626239"/>
                  </a:lnTo>
                  <a:lnTo>
                    <a:pt x="415224" y="2626239"/>
                  </a:lnTo>
                  <a:lnTo>
                    <a:pt x="415224" y="2711420"/>
                  </a:lnTo>
                  <a:cubicBezTo>
                    <a:pt x="428487" y="2711947"/>
                    <a:pt x="442136" y="2710942"/>
                    <a:pt x="456160" y="2708700"/>
                  </a:cubicBezTo>
                  <a:lnTo>
                    <a:pt x="456160" y="2617963"/>
                  </a:lnTo>
                  <a:lnTo>
                    <a:pt x="564160" y="2617963"/>
                  </a:lnTo>
                  <a:lnTo>
                    <a:pt x="564160" y="2692500"/>
                  </a:lnTo>
                  <a:cubicBezTo>
                    <a:pt x="577696" y="2691220"/>
                    <a:pt x="591289" y="2688332"/>
                    <a:pt x="605096" y="2684680"/>
                  </a:cubicBezTo>
                  <a:lnTo>
                    <a:pt x="605096" y="2601411"/>
                  </a:lnTo>
                  <a:lnTo>
                    <a:pt x="713096" y="2601411"/>
                  </a:lnTo>
                  <a:lnTo>
                    <a:pt x="713096" y="2654658"/>
                  </a:lnTo>
                  <a:lnTo>
                    <a:pt x="754032" y="2641463"/>
                  </a:lnTo>
                  <a:lnTo>
                    <a:pt x="754032" y="2580721"/>
                  </a:lnTo>
                  <a:lnTo>
                    <a:pt x="862032" y="2580721"/>
                  </a:lnTo>
                  <a:lnTo>
                    <a:pt x="862032" y="2599792"/>
                  </a:lnTo>
                  <a:cubicBezTo>
                    <a:pt x="897454" y="2584791"/>
                    <a:pt x="934214" y="2567836"/>
                    <a:pt x="972371" y="2548802"/>
                  </a:cubicBezTo>
                  <a:cubicBezTo>
                    <a:pt x="1030297" y="2506047"/>
                    <a:pt x="939271" y="2219176"/>
                    <a:pt x="947546" y="2122633"/>
                  </a:cubicBezTo>
                  <a:cubicBezTo>
                    <a:pt x="957201" y="2082636"/>
                    <a:pt x="1082706" y="2067466"/>
                    <a:pt x="1150286" y="2039882"/>
                  </a:cubicBezTo>
                  <a:close/>
                  <a:moveTo>
                    <a:pt x="394278" y="1320337"/>
                  </a:moveTo>
                  <a:cubicBezTo>
                    <a:pt x="356565" y="1315036"/>
                    <a:pt x="316914" y="1320983"/>
                    <a:pt x="277262" y="1344774"/>
                  </a:cubicBezTo>
                  <a:cubicBezTo>
                    <a:pt x="169686" y="1368221"/>
                    <a:pt x="281399" y="1532343"/>
                    <a:pt x="314500" y="1626128"/>
                  </a:cubicBezTo>
                  <a:cubicBezTo>
                    <a:pt x="335188" y="1715776"/>
                    <a:pt x="306225" y="1838523"/>
                    <a:pt x="376563" y="1820593"/>
                  </a:cubicBezTo>
                  <a:cubicBezTo>
                    <a:pt x="535169" y="1786113"/>
                    <a:pt x="681363" y="1673020"/>
                    <a:pt x="628954" y="1493726"/>
                  </a:cubicBezTo>
                  <a:cubicBezTo>
                    <a:pt x="603094" y="1453384"/>
                    <a:pt x="507414" y="1336241"/>
                    <a:pt x="394278" y="1320337"/>
                  </a:cubicBezTo>
                  <a:close/>
                  <a:moveTo>
                    <a:pt x="1526804" y="66"/>
                  </a:moveTo>
                  <a:cubicBezTo>
                    <a:pt x="2066065" y="2824"/>
                    <a:pt x="2621877" y="129710"/>
                    <a:pt x="2896335" y="1038593"/>
                  </a:cubicBezTo>
                  <a:cubicBezTo>
                    <a:pt x="3057700" y="1564063"/>
                    <a:pt x="2532230" y="2366749"/>
                    <a:pt x="2064686" y="2292273"/>
                  </a:cubicBezTo>
                  <a:cubicBezTo>
                    <a:pt x="1885392" y="2267447"/>
                    <a:pt x="1950214" y="2015056"/>
                    <a:pt x="1555767" y="1940580"/>
                  </a:cubicBezTo>
                  <a:cubicBezTo>
                    <a:pt x="1179249" y="1868862"/>
                    <a:pt x="732393" y="2186075"/>
                    <a:pt x="554478" y="2159871"/>
                  </a:cubicBezTo>
                  <a:cubicBezTo>
                    <a:pt x="466211" y="2141942"/>
                    <a:pt x="394493" y="1904722"/>
                    <a:pt x="364151" y="1932305"/>
                  </a:cubicBezTo>
                  <a:cubicBezTo>
                    <a:pt x="322774" y="1970922"/>
                    <a:pt x="405526" y="2146079"/>
                    <a:pt x="467589" y="2205384"/>
                  </a:cubicBezTo>
                  <a:cubicBezTo>
                    <a:pt x="525515" y="2241243"/>
                    <a:pt x="732393" y="2202626"/>
                    <a:pt x="873070" y="2139183"/>
                  </a:cubicBezTo>
                  <a:cubicBezTo>
                    <a:pt x="913066" y="2128149"/>
                    <a:pt x="870312" y="2253655"/>
                    <a:pt x="877208" y="2333648"/>
                  </a:cubicBezTo>
                  <a:lnTo>
                    <a:pt x="862033" y="2337135"/>
                  </a:lnTo>
                  <a:lnTo>
                    <a:pt x="862033" y="2415799"/>
                  </a:lnTo>
                  <a:lnTo>
                    <a:pt x="754033" y="2415799"/>
                  </a:lnTo>
                  <a:lnTo>
                    <a:pt x="754033" y="2360695"/>
                  </a:lnTo>
                  <a:lnTo>
                    <a:pt x="713097" y="2366601"/>
                  </a:lnTo>
                  <a:lnTo>
                    <a:pt x="713097" y="2428213"/>
                  </a:lnTo>
                  <a:lnTo>
                    <a:pt x="605097" y="2428213"/>
                  </a:lnTo>
                  <a:lnTo>
                    <a:pt x="605097" y="2379641"/>
                  </a:lnTo>
                  <a:lnTo>
                    <a:pt x="564161" y="2382960"/>
                  </a:lnTo>
                  <a:lnTo>
                    <a:pt x="564161" y="2436489"/>
                  </a:lnTo>
                  <a:lnTo>
                    <a:pt x="456161" y="2436489"/>
                  </a:lnTo>
                  <a:lnTo>
                    <a:pt x="456161" y="2388351"/>
                  </a:lnTo>
                  <a:lnTo>
                    <a:pt x="415225" y="2389346"/>
                  </a:lnTo>
                  <a:lnTo>
                    <a:pt x="415225" y="2436489"/>
                  </a:lnTo>
                  <a:lnTo>
                    <a:pt x="307225" y="2436489"/>
                  </a:lnTo>
                  <a:lnTo>
                    <a:pt x="307225" y="2386989"/>
                  </a:lnTo>
                  <a:cubicBezTo>
                    <a:pt x="293173" y="2387203"/>
                    <a:pt x="279516" y="2386340"/>
                    <a:pt x="266289" y="2385150"/>
                  </a:cubicBezTo>
                  <a:lnTo>
                    <a:pt x="266289" y="2428213"/>
                  </a:lnTo>
                  <a:lnTo>
                    <a:pt x="158289" y="2428213"/>
                  </a:lnTo>
                  <a:lnTo>
                    <a:pt x="158289" y="2370613"/>
                  </a:lnTo>
                  <a:cubicBezTo>
                    <a:pt x="107017" y="2360332"/>
                    <a:pt x="72014" y="2345184"/>
                    <a:pt x="62108" y="2325373"/>
                  </a:cubicBezTo>
                  <a:cubicBezTo>
                    <a:pt x="37284" y="2261930"/>
                    <a:pt x="103484" y="2223314"/>
                    <a:pt x="124172" y="2172284"/>
                  </a:cubicBezTo>
                  <a:cubicBezTo>
                    <a:pt x="111759" y="2144700"/>
                    <a:pt x="74522" y="2141942"/>
                    <a:pt x="86934" y="2089533"/>
                  </a:cubicBezTo>
                  <a:cubicBezTo>
                    <a:pt x="96588" y="2053674"/>
                    <a:pt x="242782" y="2030228"/>
                    <a:pt x="264849" y="1994369"/>
                  </a:cubicBezTo>
                  <a:cubicBezTo>
                    <a:pt x="273125" y="1919892"/>
                    <a:pt x="-4093" y="1721291"/>
                    <a:pt x="45" y="1671639"/>
                  </a:cubicBezTo>
                  <a:cubicBezTo>
                    <a:pt x="12458" y="1619230"/>
                    <a:pt x="124172" y="1558546"/>
                    <a:pt x="190373" y="1477174"/>
                  </a:cubicBezTo>
                  <a:cubicBezTo>
                    <a:pt x="222094" y="1438557"/>
                    <a:pt x="80038" y="1267538"/>
                    <a:pt x="91072" y="1224783"/>
                  </a:cubicBezTo>
                  <a:cubicBezTo>
                    <a:pt x="111760" y="1092381"/>
                    <a:pt x="240023" y="943429"/>
                    <a:pt x="264849" y="703451"/>
                  </a:cubicBezTo>
                  <a:cubicBezTo>
                    <a:pt x="342084" y="332450"/>
                    <a:pt x="961338" y="-5451"/>
                    <a:pt x="1526804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9" name="Group 18"/>
          <p:cNvGrpSpPr/>
          <p:nvPr/>
        </p:nvGrpSpPr>
        <p:grpSpPr>
          <a:xfrm rot="18872140">
            <a:off x="5062913" y="2914762"/>
            <a:ext cx="2077788" cy="1755246"/>
            <a:chOff x="4841588" y="3292828"/>
            <a:chExt cx="2077788" cy="1755246"/>
          </a:xfrm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249A467C-5989-4336-AA55-65EEB7026B0B}"/>
                </a:ext>
              </a:extLst>
            </p:cNvPr>
            <p:cNvSpPr/>
            <p:nvPr/>
          </p:nvSpPr>
          <p:spPr>
            <a:xfrm rot="2643208">
              <a:off x="5164130" y="3292828"/>
              <a:ext cx="1755246" cy="17552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20">
              <a:extLst>
                <a:ext uri="{FF2B5EF4-FFF2-40B4-BE49-F238E27FC236}">
                  <a16:creationId xmlns="" xmlns:a16="http://schemas.microsoft.com/office/drawing/2014/main" id="{70A5CB02-B6E4-4271-B6D2-7BEC24108235}"/>
                </a:ext>
              </a:extLst>
            </p:cNvPr>
            <p:cNvSpPr txBox="1"/>
            <p:nvPr/>
          </p:nvSpPr>
          <p:spPr>
            <a:xfrm rot="2643208">
              <a:off x="4841588" y="4302389"/>
              <a:ext cx="1557259" cy="528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cs typeface="Arial" pitchFamily="34" charset="0"/>
                </a:rPr>
                <a:t>3%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7" name="Image 32">
              <a:extLst>
                <a:ext uri="{FF2B5EF4-FFF2-40B4-BE49-F238E27FC236}">
                  <a16:creationId xmlns="" xmlns:a16="http://schemas.microsoft.com/office/drawing/2014/main" id="{257382DB-8C66-43BD-988C-FD7C8F26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43208">
              <a:off x="5539471" y="3347418"/>
              <a:ext cx="1280922" cy="1280922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 rot="19007643">
            <a:off x="6776714" y="1181888"/>
            <a:ext cx="2610719" cy="2395080"/>
            <a:chOff x="6817569" y="1711927"/>
            <a:chExt cx="2610719" cy="2395080"/>
          </a:xfrm>
        </p:grpSpPr>
        <p:sp>
          <p:nvSpPr>
            <p:cNvPr id="9" name="Oval 7">
              <a:extLst>
                <a:ext uri="{FF2B5EF4-FFF2-40B4-BE49-F238E27FC236}">
                  <a16:creationId xmlns="" xmlns:a16="http://schemas.microsoft.com/office/drawing/2014/main" id="{03CAC3AE-36F7-4816-9F75-E745DADDDC15}"/>
                </a:ext>
              </a:extLst>
            </p:cNvPr>
            <p:cNvSpPr/>
            <p:nvPr/>
          </p:nvSpPr>
          <p:spPr>
            <a:xfrm rot="2643208">
              <a:off x="7124723" y="2274118"/>
              <a:ext cx="1755246" cy="17552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9">
              <a:extLst>
                <a:ext uri="{FF2B5EF4-FFF2-40B4-BE49-F238E27FC236}">
                  <a16:creationId xmlns="" xmlns:a16="http://schemas.microsoft.com/office/drawing/2014/main" id="{64CC3C48-02C8-4990-BE74-C4770106A65C}"/>
                </a:ext>
              </a:extLst>
            </p:cNvPr>
            <p:cNvSpPr txBox="1"/>
            <p:nvPr/>
          </p:nvSpPr>
          <p:spPr>
            <a:xfrm rot="2643208">
              <a:off x="6817569" y="3362310"/>
              <a:ext cx="1557259" cy="528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cs typeface="Arial" pitchFamily="34" charset="0"/>
                </a:rPr>
                <a:t>25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8" name="Image 11">
              <a:extLst>
                <a:ext uri="{FF2B5EF4-FFF2-40B4-BE49-F238E27FC236}">
                  <a16:creationId xmlns="" xmlns:a16="http://schemas.microsoft.com/office/drawing/2014/main" id="{B5E6571B-7353-4AD4-A13D-A7F4FC96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43208">
              <a:off x="7033208" y="1711927"/>
              <a:ext cx="2395080" cy="239508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13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8160" y="1005840"/>
            <a:ext cx="8453120" cy="576707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GB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1920240" y="115654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99360" y="5496560"/>
            <a:ext cx="78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0,04%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80" y="1778000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25%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972" t="15963" r="5169" b="16601"/>
          <a:stretch/>
        </p:blipFill>
        <p:spPr>
          <a:xfrm>
            <a:off x="2425700" y="1869440"/>
            <a:ext cx="7426960" cy="39217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31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6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fr-FR" dirty="0"/>
          </a:p>
        </p:txBody>
      </p:sp>
      <p:pic>
        <p:nvPicPr>
          <p:cNvPr id="2050" name="Picture 2" descr="https://www.probano.com/wp-content/uploads/2018/08/think-460x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6" y="2381752"/>
            <a:ext cx="2791669" cy="415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3802312">
            <a:off x="7023690" y="2200061"/>
            <a:ext cx="110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 smtClean="0">
                <a:solidFill>
                  <a:schemeClr val="bg1"/>
                </a:solidFill>
                <a:latin typeface="Arial "/>
              </a:rPr>
              <a:t>?</a:t>
            </a:r>
            <a:endParaRPr lang="fr-FR" sz="88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0074" y="1476786"/>
            <a:ext cx="110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 smtClean="0">
                <a:solidFill>
                  <a:schemeClr val="bg1"/>
                </a:solidFill>
                <a:latin typeface="Arial "/>
              </a:rPr>
              <a:t>?</a:t>
            </a:r>
            <a:endParaRPr lang="fr-FR" sz="88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7" name="TextBox 6"/>
          <p:cNvSpPr txBox="1"/>
          <p:nvPr/>
        </p:nvSpPr>
        <p:spPr>
          <a:xfrm rot="2589349">
            <a:off x="6924474" y="1910336"/>
            <a:ext cx="110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 smtClean="0">
                <a:solidFill>
                  <a:schemeClr val="bg1"/>
                </a:solidFill>
                <a:latin typeface="Arial "/>
              </a:rPr>
              <a:t>!</a:t>
            </a:r>
            <a:endParaRPr lang="fr-FR" sz="8800" b="1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18221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23900" y="451720"/>
            <a:ext cx="5680577" cy="5954559"/>
          </a:xfrm>
          <a:prstGeom prst="roundRect">
            <a:avLst>
              <a:gd name="adj" fmla="val 50000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7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80" y="586739"/>
            <a:ext cx="5684520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975099" y="2255520"/>
            <a:ext cx="7404101" cy="2631440"/>
          </a:xfrm>
          <a:prstGeom prst="round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8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490220" y="1885970"/>
            <a:ext cx="3484880" cy="3484880"/>
            <a:chOff x="2635189" y="0"/>
            <a:chExt cx="6858000" cy="6858000"/>
          </a:xfrm>
        </p:grpSpPr>
        <p:sp>
          <p:nvSpPr>
            <p:cNvPr id="10" name="Rounded Rectangle 9"/>
            <p:cNvSpPr/>
            <p:nvPr/>
          </p:nvSpPr>
          <p:spPr>
            <a:xfrm>
              <a:off x="3223900" y="451720"/>
              <a:ext cx="5680577" cy="59545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189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2672079"/>
            <a:ext cx="6368326" cy="17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B03F-B87E-4348-AE3E-C18BB93F457E}" type="slidenum">
              <a:rPr lang="fr-FR" smtClean="0"/>
              <a:t>9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87" r="2346"/>
          <a:stretch/>
        </p:blipFill>
        <p:spPr>
          <a:xfrm>
            <a:off x="2529840" y="1225068"/>
            <a:ext cx="7010400" cy="4205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78" y="900470"/>
            <a:ext cx="9236902" cy="681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1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128</Words>
  <Application>Microsoft Office PowerPoint</Application>
  <PresentationFormat>Widescreen</PresentationFormat>
  <Paragraphs>73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Arial </vt:lpstr>
      <vt:lpstr>Calibri</vt:lpstr>
      <vt:lpstr>Calibri Light</vt:lpstr>
      <vt:lpstr>Josefin Sans</vt:lpstr>
      <vt:lpstr>Thème Office</vt:lpstr>
      <vt:lpstr>PowerPoint Presentation</vt:lpstr>
      <vt:lpstr>PowerPoint Presentation</vt:lpstr>
      <vt:lpstr>PROBLEM</vt:lpstr>
      <vt:lpstr>PROBLEM</vt:lpstr>
      <vt:lpstr>PROBLEM</vt:lpstr>
      <vt:lpstr>PROBLEM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IMPACT</vt:lpstr>
      <vt:lpstr>VISION</vt:lpstr>
      <vt:lpstr>OUR TEAM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Mohammed HADANI</dc:creator>
  <cp:lastModifiedBy>Microsoft account</cp:lastModifiedBy>
  <cp:revision>125</cp:revision>
  <dcterms:created xsi:type="dcterms:W3CDTF">2020-10-01T12:06:59Z</dcterms:created>
  <dcterms:modified xsi:type="dcterms:W3CDTF">2020-10-04T07:50:53Z</dcterms:modified>
</cp:coreProperties>
</file>